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  <p:sldId id="260" r:id="rId13"/>
    <p:sldId id="273" r:id="rId14"/>
    <p:sldId id="272" r:id="rId15"/>
    <p:sldId id="271" r:id="rId16"/>
    <p:sldId id="287" r:id="rId17"/>
    <p:sldId id="270" r:id="rId18"/>
    <p:sldId id="274" r:id="rId19"/>
    <p:sldId id="276" r:id="rId20"/>
    <p:sldId id="275" r:id="rId21"/>
    <p:sldId id="277" r:id="rId22"/>
    <p:sldId id="285" r:id="rId23"/>
    <p:sldId id="286" r:id="rId24"/>
    <p:sldId id="284" r:id="rId25"/>
    <p:sldId id="283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16" autoAdjust="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矩形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7" name="圖片 6" descr="LOGO(協會)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5991509"/>
            <a:ext cx="857224" cy="8664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7" name="矩形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頁尾版面配置區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文字版面配置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5" name="文字版面配置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矩形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矩形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日期版面配置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13" name="投影片編號版面配置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頁尾版面配置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CC84FA1-D837-4CFF-A3C4-DE9D87861404}" type="datetimeFigureOut">
              <a:rPr lang="en-US" smtClean="0"/>
              <a:pPr/>
              <a:t>10/25/2009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矩形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矩形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80A6B60-2188-4892-A30A-9DEDACA1AF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71604" y="2500306"/>
            <a:ext cx="6477000" cy="111442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98</a:t>
            </a:r>
            <a:r>
              <a:rPr lang="zh-TW" altLang="en-US" dirty="0" smtClean="0"/>
              <a:t>年度檢驗員基礎教育訓練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鋼瓶製程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中華民國工業氣體協會</a:t>
            </a:r>
            <a:endParaRPr lang="en-US" dirty="0"/>
          </a:p>
        </p:txBody>
      </p:sp>
      <p:pic>
        <p:nvPicPr>
          <p:cNvPr id="4" name="圖片 3" descr="LOGO(協會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6063720"/>
            <a:ext cx="785786" cy="79428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瓶壁厚度及重量檢查紀錄表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357430"/>
            <a:ext cx="5929354" cy="385010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管口預熱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2500306"/>
            <a:ext cx="3610419" cy="33223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 descr="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256" y="2500306"/>
            <a:ext cx="2592692" cy="335758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熱軋成形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290" y="2214554"/>
            <a:ext cx="3357586" cy="390705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 descr="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2214554"/>
            <a:ext cx="3143272" cy="384666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熱處理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2143116"/>
            <a:ext cx="3643338" cy="41255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3116"/>
            <a:ext cx="2976099" cy="41434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外部噴砂處理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214554"/>
            <a:ext cx="5500726" cy="402541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外部噴砂處理後之鋼瓶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143116"/>
            <a:ext cx="5715040" cy="428628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裝頸環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143116"/>
            <a:ext cx="4049407" cy="40719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加工車製瓶口螺紋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2143116"/>
            <a:ext cx="4214842" cy="432016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瓶口螺紋檢查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5" name="圖片 4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174" y="2214554"/>
            <a:ext cx="3523282" cy="421479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耐壓試驗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2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143116"/>
            <a:ext cx="3125395" cy="416719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5" y="2143116"/>
            <a:ext cx="3107553" cy="414340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dirty="0" smtClean="0"/>
              <a:t>原料</a:t>
            </a:r>
            <a:r>
              <a:rPr lang="en-US" altLang="zh-TW" dirty="0" smtClean="0"/>
              <a:t>_</a:t>
            </a:r>
            <a:r>
              <a:rPr lang="zh-TW" altLang="en-US" dirty="0" smtClean="0"/>
              <a:t>鋼錠</a:t>
            </a:r>
            <a:endParaRPr lang="en-US" altLang="zh-TW" dirty="0" smtClean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  <p:pic>
        <p:nvPicPr>
          <p:cNvPr id="4" name="圖片 3" descr="P331177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2428868"/>
            <a:ext cx="3000396" cy="307183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5" name="圖片 4" descr="PA210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2428868"/>
            <a:ext cx="2809640" cy="30422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內部噴砂處理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143116"/>
            <a:ext cx="5286412" cy="39648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鋼瓶刻印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5" name="圖片 4" descr="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2214554"/>
            <a:ext cx="5357850" cy="40183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鋼瓶塗裝油漆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1" y="2143116"/>
            <a:ext cx="4889646" cy="4071966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壓扁試驗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2214554"/>
            <a:ext cx="3000396" cy="3643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 descr="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2214554"/>
            <a:ext cx="4576492" cy="3643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抽樣取試驗片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3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20" y="1857364"/>
            <a:ext cx="3162306" cy="423498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破裂試驗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1802" y="1928802"/>
            <a:ext cx="3286148" cy="438153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>
          <a:xfrm>
            <a:off x="612648" y="3214686"/>
            <a:ext cx="8153400" cy="1571636"/>
          </a:xfrm>
        </p:spPr>
        <p:txBody>
          <a:bodyPr/>
          <a:lstStyle/>
          <a:p>
            <a:pPr algn="ctr">
              <a:buNone/>
            </a:pPr>
            <a:r>
              <a:rPr lang="en-US" sz="9600" i="1" dirty="0" smtClean="0"/>
              <a:t>END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擷取適當的長度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PA21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5918" y="2214554"/>
            <a:ext cx="5357818" cy="401836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鋼錠加熱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dirty="0"/>
          </a:p>
        </p:txBody>
      </p:sp>
      <p:pic>
        <p:nvPicPr>
          <p:cNvPr id="5" name="圖片 4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480" y="2143116"/>
            <a:ext cx="5143536" cy="415514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鋼錠鍛壓粗胚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2214554"/>
            <a:ext cx="3857652" cy="3571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圖片 4" descr="2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2214554"/>
            <a:ext cx="3196854" cy="36433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粗胚拉管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143116"/>
            <a:ext cx="5357850" cy="406812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截除多餘管料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2357430"/>
            <a:ext cx="4303584" cy="353583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圖片 5" descr="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3" y="2357430"/>
            <a:ext cx="3033196" cy="3571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鋼瓶瓶胚降溫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918" y="2214554"/>
            <a:ext cx="5286412" cy="396480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鋼瓶製程簡介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zh-TW" altLang="en-US" dirty="0" smtClean="0"/>
              <a:t>外觀及瓶壁厚度檢查</a:t>
            </a:r>
            <a:endParaRPr lang="en-US" altLang="zh-TW" dirty="0" smtClean="0"/>
          </a:p>
          <a:p>
            <a:endParaRPr lang="en-US" dirty="0"/>
          </a:p>
        </p:txBody>
      </p:sp>
      <p:pic>
        <p:nvPicPr>
          <p:cNvPr id="4" name="圖片 3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56" y="2214554"/>
            <a:ext cx="4786346" cy="419555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中庸">
  <a:themeElements>
    <a:clrScheme name="中庸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中庸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272</TotalTime>
  <Words>182</Words>
  <Application>Microsoft Office PowerPoint</Application>
  <PresentationFormat>如螢幕大小 (4:3)</PresentationFormat>
  <Paragraphs>52</Paragraphs>
  <Slides>26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27" baseType="lpstr">
      <vt:lpstr>中庸</vt:lpstr>
      <vt:lpstr>98年度檢驗員基礎教育訓練 鋼瓶製程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  <vt:lpstr>鋼瓶製程簡介</vt:lpstr>
    </vt:vector>
  </TitlesOfParts>
  <Company>Air Products and Chemicals,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98年度檢驗員基礎教育訓練 鋼瓶製程</dc:title>
  <dc:creator>YUAZ</dc:creator>
  <cp:lastModifiedBy>YUAZ</cp:lastModifiedBy>
  <cp:revision>44</cp:revision>
  <dcterms:created xsi:type="dcterms:W3CDTF">2009-10-25T10:26:11Z</dcterms:created>
  <dcterms:modified xsi:type="dcterms:W3CDTF">2009-10-25T15:01:42Z</dcterms:modified>
</cp:coreProperties>
</file>